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9" r:id="rId5"/>
    <p:sldId id="260" r:id="rId6"/>
    <p:sldId id="261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130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754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768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49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445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2478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271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625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90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918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897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50259-C147-4327-BF62-D8C5020A4D70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99C9-E489-4829-B7A5-B6EA051BB9E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8319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0059" y="511365"/>
            <a:ext cx="74190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Sử dụng Google meet</a:t>
            </a:r>
          </a:p>
          <a:p>
            <a:pPr algn="ctr"/>
            <a:endParaRPr lang="vi-VN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vi-V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Thật đơn giản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2145" y="3868023"/>
            <a:ext cx="903484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Có email là có thể sử dụng</a:t>
            </a:r>
          </a:p>
          <a:p>
            <a:pPr algn="ctr"/>
            <a:r>
              <a:rPr lang="vi-V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ngay bằng cú click chuột</a:t>
            </a:r>
          </a:p>
          <a:p>
            <a:pPr algn="ctr"/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3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67963"/>
            <a:ext cx="11223534" cy="6934200"/>
            <a:chOff x="0" y="167963"/>
            <a:chExt cx="11223534" cy="69342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27399"/>
            <a:stretch/>
          </p:blipFill>
          <p:spPr>
            <a:xfrm>
              <a:off x="1777283" y="167963"/>
              <a:ext cx="9446251" cy="6934200"/>
            </a:xfrm>
            <a:prstGeom prst="rect">
              <a:avLst/>
            </a:prstGeom>
          </p:spPr>
        </p:pic>
        <p:sp>
          <p:nvSpPr>
            <p:cNvPr id="5" name="Oval Callout 4"/>
            <p:cNvSpPr/>
            <p:nvPr/>
          </p:nvSpPr>
          <p:spPr>
            <a:xfrm>
              <a:off x="0" y="2108915"/>
              <a:ext cx="2691685" cy="1986565"/>
            </a:xfrm>
            <a:prstGeom prst="wedgeEllipseCallout">
              <a:avLst>
                <a:gd name="adj1" fmla="val 140670"/>
                <a:gd name="adj2" fmla="val -1343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dirty="0" smtClean="0"/>
                <a:t>1. Mở thẻ mới</a:t>
              </a:r>
              <a:endParaRPr lang="vi-VN" sz="3200" dirty="0"/>
            </a:p>
          </p:txBody>
        </p:sp>
        <p:sp>
          <p:nvSpPr>
            <p:cNvPr id="6" name="Oval Callout 5"/>
            <p:cNvSpPr/>
            <p:nvPr/>
          </p:nvSpPr>
          <p:spPr>
            <a:xfrm>
              <a:off x="6220496" y="1378039"/>
              <a:ext cx="1017431" cy="1043189"/>
            </a:xfrm>
            <a:prstGeom prst="wedgeEllipseCallout">
              <a:avLst>
                <a:gd name="adj1" fmla="val 339926"/>
                <a:gd name="adj2" fmla="val -4120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/>
                <a:t>2</a:t>
              </a:r>
              <a:endParaRPr lang="vi-VN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135673" y="1159099"/>
              <a:ext cx="618186" cy="56667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" name="Oval Callout 7"/>
            <p:cNvSpPr/>
            <p:nvPr/>
          </p:nvSpPr>
          <p:spPr>
            <a:xfrm>
              <a:off x="6001555" y="5306096"/>
              <a:ext cx="1558344" cy="888642"/>
            </a:xfrm>
            <a:prstGeom prst="wedgeEllipseCallout">
              <a:avLst>
                <a:gd name="adj1" fmla="val 170903"/>
                <a:gd name="adj2" fmla="val -1708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/>
                <a:t>3</a:t>
              </a:r>
              <a:endParaRPr lang="vi-VN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337920" y="6027003"/>
              <a:ext cx="3287211" cy="83099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vi-VN" sz="2400" dirty="0" smtClean="0"/>
                <a:t>Có thể mở G-meet trên giao diện G-Class</a:t>
              </a:r>
              <a:endParaRPr lang="vi-VN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45633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1668" y="785611"/>
            <a:ext cx="11333407" cy="5808916"/>
            <a:chOff x="141668" y="785611"/>
            <a:chExt cx="11333407" cy="580891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55590" y="1480064"/>
              <a:ext cx="5638800" cy="3743325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41668" y="785611"/>
              <a:ext cx="11333407" cy="52322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vi-VN" sz="2800" dirty="0" smtClean="0"/>
                <a:t>LẦN ĐẦU TIÊN VÀO g- MEET</a:t>
              </a:r>
              <a:endParaRPr lang="vi-VN" sz="2800" dirty="0"/>
            </a:p>
          </p:txBody>
        </p:sp>
        <p:sp>
          <p:nvSpPr>
            <p:cNvPr id="4" name="Oval Callout 3"/>
            <p:cNvSpPr/>
            <p:nvPr/>
          </p:nvSpPr>
          <p:spPr>
            <a:xfrm>
              <a:off x="231820" y="3503053"/>
              <a:ext cx="953036" cy="901521"/>
            </a:xfrm>
            <a:prstGeom prst="wedgeEllipseCallout">
              <a:avLst>
                <a:gd name="adj1" fmla="val 104843"/>
                <a:gd name="adj2" fmla="val 482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/>
                <a:t>1</a:t>
              </a:r>
              <a:endParaRPr lang="vi-VN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74174" y="5003852"/>
              <a:ext cx="3790950" cy="1590675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>
              <a:endCxn id="7" idx="1"/>
            </p:cNvCxnSpPr>
            <p:nvPr/>
          </p:nvCxnSpPr>
          <p:spPr>
            <a:xfrm>
              <a:off x="3199429" y="4864465"/>
              <a:ext cx="774745" cy="93472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76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52512" y="119062"/>
            <a:ext cx="10086975" cy="6619875"/>
            <a:chOff x="1052512" y="119062"/>
            <a:chExt cx="10086975" cy="66198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2512" y="119062"/>
              <a:ext cx="10086975" cy="6619875"/>
            </a:xfrm>
            <a:prstGeom prst="rect">
              <a:avLst/>
            </a:prstGeom>
          </p:spPr>
        </p:pic>
        <p:sp>
          <p:nvSpPr>
            <p:cNvPr id="3" name="Oval Callout 2"/>
            <p:cNvSpPr/>
            <p:nvPr/>
          </p:nvSpPr>
          <p:spPr>
            <a:xfrm>
              <a:off x="2434108" y="4984124"/>
              <a:ext cx="1854557" cy="888642"/>
            </a:xfrm>
            <a:prstGeom prst="wedgeEllipseCallout">
              <a:avLst>
                <a:gd name="adj1" fmla="val 58139"/>
                <a:gd name="adj2" fmla="val -17952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COPY link gửi đến hs</a:t>
              </a:r>
              <a:endParaRPr lang="vi-VN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" name="Oval Callout 3"/>
            <p:cNvSpPr/>
            <p:nvPr/>
          </p:nvSpPr>
          <p:spPr>
            <a:xfrm>
              <a:off x="8062175" y="3412901"/>
              <a:ext cx="2189408" cy="1352282"/>
            </a:xfrm>
            <a:prstGeom prst="wedgeEllipseCallout">
              <a:avLst>
                <a:gd name="adj1" fmla="val -131127"/>
                <a:gd name="adj2" fmla="val 1682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000" b="1" dirty="0" smtClean="0"/>
                <a:t>Lựa chọn chia sẻ màn hình ở đây</a:t>
              </a:r>
              <a:endParaRPr lang="vi-VN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1817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2923" y="428759"/>
            <a:ext cx="10407983" cy="5562600"/>
            <a:chOff x="222923" y="428759"/>
            <a:chExt cx="10407983" cy="5562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77781" y="428759"/>
              <a:ext cx="5953125" cy="5562600"/>
            </a:xfrm>
            <a:prstGeom prst="rect">
              <a:avLst/>
            </a:prstGeom>
          </p:spPr>
        </p:pic>
        <p:sp>
          <p:nvSpPr>
            <p:cNvPr id="3" name="Oval Callout 2"/>
            <p:cNvSpPr/>
            <p:nvPr/>
          </p:nvSpPr>
          <p:spPr>
            <a:xfrm>
              <a:off x="2524259" y="3760631"/>
              <a:ext cx="1841679" cy="1030310"/>
            </a:xfrm>
            <a:prstGeom prst="wedgeEllipseCallout">
              <a:avLst>
                <a:gd name="adj1" fmla="val 153992"/>
                <a:gd name="adj2" fmla="val 11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/>
                <a:t>1</a:t>
              </a:r>
              <a:endParaRPr lang="vi-VN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2923" y="1249250"/>
              <a:ext cx="43361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600" dirty="0" smtClean="0"/>
                <a:t>Thay đổi hình nền ?</a:t>
              </a:r>
            </a:p>
            <a:p>
              <a:endParaRPr lang="vi-VN" dirty="0"/>
            </a:p>
          </p:txBody>
        </p:sp>
        <p:sp>
          <p:nvSpPr>
            <p:cNvPr id="5" name="Oval Callout 4"/>
            <p:cNvSpPr/>
            <p:nvPr/>
          </p:nvSpPr>
          <p:spPr>
            <a:xfrm>
              <a:off x="3554569" y="2172580"/>
              <a:ext cx="837127" cy="750924"/>
            </a:xfrm>
            <a:prstGeom prst="wedgeEllipseCallout">
              <a:avLst>
                <a:gd name="adj1" fmla="val 340705"/>
                <a:gd name="adj2" fmla="val -9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/>
                <a:t>2</a:t>
              </a:r>
              <a:endParaRPr lang="vi-VN" dirty="0"/>
            </a:p>
          </p:txBody>
        </p:sp>
      </p:grpSp>
    </p:spTree>
    <p:extLst>
      <p:ext uri="{BB962C8B-B14F-4D97-AF65-F5344CB8AC3E}">
        <p14:creationId xmlns:p14="http://schemas.microsoft.com/office/powerpoint/2010/main" val="236944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553" y="104774"/>
            <a:ext cx="5688706" cy="7655546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8371268" y="2653048"/>
            <a:ext cx="2395470" cy="1803042"/>
          </a:xfrm>
          <a:prstGeom prst="wedgeEllipseCallout">
            <a:avLst>
              <a:gd name="adj1" fmla="val -174059"/>
              <a:gd name="adj2" fmla="val 99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Chọn hình nền tùy ý 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30814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04172" y="648182"/>
            <a:ext cx="11961109" cy="6174121"/>
            <a:chOff x="-104172" y="648182"/>
            <a:chExt cx="11961109" cy="617412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37218" t="14597"/>
            <a:stretch/>
          </p:blipFill>
          <p:spPr>
            <a:xfrm>
              <a:off x="11575" y="648182"/>
              <a:ext cx="6332788" cy="565357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b="20518"/>
            <a:stretch/>
          </p:blipFill>
          <p:spPr>
            <a:xfrm>
              <a:off x="2775798" y="4258389"/>
              <a:ext cx="3971925" cy="1991076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1167484" y="5767226"/>
              <a:ext cx="562708" cy="1055077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vi-VN" sz="2400" b="1" dirty="0" smtClean="0">
                  <a:solidFill>
                    <a:srgbClr val="FF0000"/>
                  </a:solidFill>
                </a:rPr>
                <a:t>1</a:t>
              </a:r>
              <a:endParaRPr lang="vi-VN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082710" y="5328651"/>
              <a:ext cx="2196759" cy="55003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sz="3200" b="1" dirty="0" smtClean="0">
                  <a:solidFill>
                    <a:srgbClr val="FF0000"/>
                  </a:solidFill>
                </a:rPr>
                <a:t>2</a:t>
              </a:r>
              <a:endParaRPr lang="vi-VN" sz="3200" b="1" dirty="0">
                <a:solidFill>
                  <a:srgbClr val="FF0000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56212" y="660594"/>
              <a:ext cx="5800725" cy="4495800"/>
            </a:xfrm>
            <a:prstGeom prst="rect">
              <a:avLst/>
            </a:prstGeom>
          </p:spPr>
        </p:pic>
        <p:sp>
          <p:nvSpPr>
            <p:cNvPr id="12" name="Rounded Rectangular Callout 11"/>
            <p:cNvSpPr/>
            <p:nvPr/>
          </p:nvSpPr>
          <p:spPr>
            <a:xfrm>
              <a:off x="6907237" y="5699687"/>
              <a:ext cx="3137095" cy="1027381"/>
            </a:xfrm>
            <a:prstGeom prst="wedgeRoundRectCallout">
              <a:avLst>
                <a:gd name="adj1" fmla="val -2701"/>
                <a:gd name="adj2" fmla="val -18944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dirty="0" smtClean="0">
                  <a:solidFill>
                    <a:srgbClr val="FF0000"/>
                  </a:solidFill>
                </a:rPr>
                <a:t>3. </a:t>
              </a:r>
              <a:r>
                <a:rPr lang="vi-VN" dirty="0" smtClean="0"/>
                <a:t>Chọn </a:t>
              </a:r>
              <a:r>
                <a:rPr lang="vi-VN" dirty="0" smtClean="0"/>
                <a:t>một màn hình rồi nhấn chia sẻ</a:t>
              </a:r>
            </a:p>
            <a:p>
              <a:pPr algn="ctr"/>
              <a:endParaRPr lang="vi-VN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0153623" y="4344315"/>
              <a:ext cx="896594" cy="108372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 smtClean="0"/>
            </a:p>
            <a:p>
              <a:pPr algn="ctr"/>
              <a:r>
                <a:rPr lang="vi-VN" sz="3200" b="1" dirty="0">
                  <a:solidFill>
                    <a:srgbClr val="FF0000"/>
                  </a:solidFill>
                </a:rPr>
                <a:t>4</a:t>
              </a:r>
              <a:endParaRPr lang="vi-VN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-104172" y="752354"/>
              <a:ext cx="5544273" cy="144655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vi-VN" sz="4400" dirty="0" smtClean="0"/>
                <a:t>Cách chiếu màn hình của GV cho HS xem</a:t>
              </a:r>
              <a:endParaRPr lang="vi-VN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69073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0059" y="1518362"/>
            <a:ext cx="74190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Sử dụng Google meet</a:t>
            </a:r>
          </a:p>
          <a:p>
            <a:pPr algn="ctr"/>
            <a:r>
              <a:rPr lang="vi-V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qua các bước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879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4503" y="0"/>
            <a:ext cx="10780501" cy="6829063"/>
            <a:chOff x="324503" y="0"/>
            <a:chExt cx="10780501" cy="6829063"/>
          </a:xfrm>
        </p:grpSpPr>
        <p:pic>
          <p:nvPicPr>
            <p:cNvPr id="1026" name="Picture 2" descr="https://f10.photo.talk.zdn.vn/5022704378890765760/7782bff9569ba0c5f98a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477"/>
            <a:stretch/>
          </p:blipFill>
          <p:spPr bwMode="auto">
            <a:xfrm>
              <a:off x="6908917" y="0"/>
              <a:ext cx="4196087" cy="6525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24503" y="0"/>
              <a:ext cx="5916058" cy="5078313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vi-VN" sz="3600" dirty="0" smtClean="0"/>
                <a:t>- Giáo viên tạo cuộc họp</a:t>
              </a:r>
            </a:p>
            <a:p>
              <a:r>
                <a:rPr lang="vi-VN" sz="3600" dirty="0" smtClean="0">
                  <a:solidFill>
                    <a:srgbClr val="0070C0"/>
                  </a:solidFill>
                </a:rPr>
                <a:t>- Copy gửi link cho hs</a:t>
              </a:r>
            </a:p>
            <a:p>
              <a:pPr marL="571500" indent="-571500">
                <a:buFontTx/>
                <a:buChar char="-"/>
              </a:pPr>
              <a:r>
                <a:rPr lang="vi-VN" sz="3600" dirty="0" smtClean="0"/>
                <a:t>Hs dùng điện thoại hoặc pc  kích vào link này     (Điều kiện là phải có hộp thư google sẵn sàng)</a:t>
              </a:r>
            </a:p>
            <a:p>
              <a:pPr marL="571500" indent="-571500">
                <a:buFontTx/>
                <a:buChar char="-"/>
              </a:pPr>
              <a:r>
                <a:rPr lang="vi-VN" sz="3600" dirty="0" smtClean="0">
                  <a:solidFill>
                    <a:srgbClr val="0070C0"/>
                  </a:solidFill>
                </a:rPr>
                <a:t>HS kích vào nút  màu xanh (Yêu cầu tham gia)</a:t>
              </a:r>
            </a:p>
            <a:p>
              <a:pPr marL="571500" indent="-571500">
                <a:buFontTx/>
                <a:buChar char="-"/>
              </a:pPr>
              <a:r>
                <a:rPr lang="vi-VN" sz="3600" dirty="0" smtClean="0"/>
                <a:t>GV chấp nhận tham gia</a:t>
              </a:r>
              <a:endParaRPr lang="vi-VN" sz="3600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/>
            <a:srcRect b="15815"/>
            <a:stretch/>
          </p:blipFill>
          <p:spPr>
            <a:xfrm>
              <a:off x="358948" y="4952714"/>
              <a:ext cx="6191250" cy="1876349"/>
            </a:xfrm>
            <a:prstGeom prst="rect">
              <a:avLst/>
            </a:prstGeom>
          </p:spPr>
        </p:pic>
        <p:cxnSp>
          <p:nvCxnSpPr>
            <p:cNvPr id="5" name="Straight Arrow Connector 4"/>
            <p:cNvCxnSpPr/>
            <p:nvPr/>
          </p:nvCxnSpPr>
          <p:spPr>
            <a:xfrm flipV="1">
              <a:off x="5938092" y="3789802"/>
              <a:ext cx="2522862" cy="28644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4671153" y="4952714"/>
              <a:ext cx="201789" cy="129262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873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146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Nghi Văn Sỹ</dc:creator>
  <cp:lastModifiedBy>Nghi Văn Sỹ</cp:lastModifiedBy>
  <cp:revision>24</cp:revision>
  <dcterms:created xsi:type="dcterms:W3CDTF">2021-08-29T11:07:25Z</dcterms:created>
  <dcterms:modified xsi:type="dcterms:W3CDTF">2021-08-30T11:19:19Z</dcterms:modified>
</cp:coreProperties>
</file>